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357FF-0F70-48B9-B4BB-18BFF89CBA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331A9D-0C8E-4622-9A9B-9B1B39D9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chelib.ru/files/images/materials/yeartheme/2020/plakativelot/2._%D0%A0%D0%BE%D0%B4%D0%B8%D0%BD%D0%B0_-_%D0%BC%D0%B0%D1%82%D1%8C_%D0%B7%D0%BE%D0%B2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03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0" name="Picture 8" descr="https://s020.radikal.ru/i717/1606/10/3d69164bcb5c.jpg"/>
          <p:cNvPicPr>
            <a:picLocks noChangeAspect="1" noChangeArrowheads="1"/>
          </p:cNvPicPr>
          <p:nvPr/>
        </p:nvPicPr>
        <p:blipFill>
          <a:blip r:embed="rId3" cstate="print"/>
          <a:srcRect l="36785"/>
          <a:stretch>
            <a:fillRect/>
          </a:stretch>
        </p:blipFill>
        <p:spPr bwMode="auto">
          <a:xfrm>
            <a:off x="5220072" y="1916832"/>
            <a:ext cx="3254760" cy="280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528" y="1556792"/>
            <a:ext cx="458147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https://pbs.twimg.com/media/DH0LJVaXkAA6Q1W.pn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808455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img.lug-info.com/cache/9/5/veterany.jpg/1000wm.jpg"/>
          <p:cNvPicPr>
            <a:picLocks noChangeAspect="1" noChangeArrowheads="1"/>
          </p:cNvPicPr>
          <p:nvPr/>
        </p:nvPicPr>
        <p:blipFill>
          <a:blip r:embed="rId2" cstate="print"/>
          <a:srcRect l="4373" r="5981"/>
          <a:stretch>
            <a:fillRect/>
          </a:stretch>
        </p:blipFill>
        <p:spPr bwMode="auto">
          <a:xfrm>
            <a:off x="1403648" y="908719"/>
            <a:ext cx="6480720" cy="49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6" name="Picture 6" descr="https://avatars.mds.yandex.net/get-pdb/1942669/66537f0e-37aa-4db7-bc95-74728e346d3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6" name="Picture 12" descr="http://baik-info.ru/sites/default/files/DSC_3770.JPG"/>
          <p:cNvPicPr>
            <a:picLocks noChangeAspect="1" noChangeArrowheads="1"/>
          </p:cNvPicPr>
          <p:nvPr/>
        </p:nvPicPr>
        <p:blipFill>
          <a:blip r:embed="rId2" cstate="print"/>
          <a:srcRect l="21968" r="6395" b="18333"/>
          <a:stretch>
            <a:fillRect/>
          </a:stretch>
        </p:blipFill>
        <p:spPr bwMode="auto">
          <a:xfrm>
            <a:off x="1115616" y="908720"/>
            <a:ext cx="6696744" cy="468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5358" name="Picture 14" descr="https://avatars.mds.yandex.net/get-pdb/1942669/66537f0e-37aa-4db7-bc95-74728e346d3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</p:spPr>
      </p:pic>
      <p:sp>
        <p:nvSpPr>
          <p:cNvPr id="185352" name="AutoShape 8" descr="http://www.playcast.ru/uploads/2013/04/28/52704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354" name="AutoShape 10" descr="http://www.playcast.ru/uploads/2013/04/28/52704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6372" name="AutoShape 4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Поисковый отря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ipne.ws/wp-content/uploads/2019/12/333-1-900x600.jpg"/>
          <p:cNvPicPr>
            <a:picLocks noChangeAspect="1" noChangeArrowheads="1"/>
          </p:cNvPicPr>
          <p:nvPr/>
        </p:nvPicPr>
        <p:blipFill>
          <a:blip r:embed="rId2" cstate="print"/>
          <a:srcRect l="11495"/>
          <a:stretch>
            <a:fillRect/>
          </a:stretch>
        </p:blipFill>
        <p:spPr bwMode="auto">
          <a:xfrm>
            <a:off x="827584" y="385024"/>
            <a:ext cx="7673820" cy="57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avatars.mds.yandex.net/get-pdb/921063/2cb0ad17-0671-4186-90c1-4fd72ba0326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71400"/>
            <a:ext cx="9272729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https://politobzor.net/uploads/posts/2017-05/org_nzkb817.jpg"/>
          <p:cNvPicPr>
            <a:picLocks noChangeAspect="1" noChangeArrowheads="1"/>
          </p:cNvPicPr>
          <p:nvPr/>
        </p:nvPicPr>
        <p:blipFill>
          <a:blip r:embed="rId2" cstate="print"/>
          <a:srcRect l="13189"/>
          <a:stretch>
            <a:fillRect/>
          </a:stretch>
        </p:blipFill>
        <p:spPr bwMode="auto">
          <a:xfrm>
            <a:off x="683568" y="620688"/>
            <a:ext cx="784887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avatars.mds.yandex.net/get-pdb/921063/2cb0ad17-0671-4186-90c1-4fd72ba0326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71400"/>
            <a:ext cx="9272729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64" name="Picture 24" descr="https://ic.pics.livejournal.com/spasskayatower/49607450/59915/original.jpg"/>
          <p:cNvPicPr>
            <a:picLocks noChangeAspect="1" noChangeArrowheads="1"/>
          </p:cNvPicPr>
          <p:nvPr/>
        </p:nvPicPr>
        <p:blipFill>
          <a:blip r:embed="rId2" cstate="print"/>
          <a:srcRect l="1060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4esnok.by/wp-content/uploads/2019/05/den-pobedy.jpg"/>
          <p:cNvPicPr>
            <a:picLocks noChangeAspect="1" noChangeArrowheads="1"/>
          </p:cNvPicPr>
          <p:nvPr/>
        </p:nvPicPr>
        <p:blipFill>
          <a:blip r:embed="rId2" cstate="print"/>
          <a:srcRect l="6300" r="22301"/>
          <a:stretch>
            <a:fillRect/>
          </a:stretch>
        </p:blipFill>
        <p:spPr bwMode="auto">
          <a:xfrm>
            <a:off x="899592" y="476672"/>
            <a:ext cx="7272808" cy="596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470" name="Picture 6" descr="https://www.beesona.ru/upload/135/c2a5d5744a7417c9057893e9b940e6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261805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8c4c5e3176b54af56fa23c2775db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85" y="0"/>
            <a:ext cx="91594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2060848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Мир – это главное слово на свете.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Мир очень нужен нашей планете!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Мир нужен взрослым!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Мир нужен детям!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Мы скажем снова «Нет Войне!»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 повторим мы это слово.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Пусть мирно будет на земле,</a:t>
            </a:r>
            <a:b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Пусть будет мир всему основой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s4.pikabu.ru/post_img/2016/08/03/9/og_og_1470236157245319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1047">
            <a:off x="957441" y="1063492"/>
            <a:ext cx="7071187" cy="438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41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s://avatars.mds.yandex.net/get-zen_doc/192582/pub_5b162d2377d0e6b3a92ac01e_5b162e8f57906a7e7fe20cd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448">
            <a:off x="1438459" y="1296496"/>
            <a:ext cx="6705341" cy="442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199841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s://avatars.mds.yandex.net/get-zen_doc/112297/pub_5a786c623dceb7bff3187ab8_5a786c66830905f385acf402/scale_1200"/>
          <p:cNvPicPr>
            <a:picLocks noChangeAspect="1" noChangeArrowheads="1"/>
          </p:cNvPicPr>
          <p:nvPr/>
        </p:nvPicPr>
        <p:blipFill>
          <a:blip r:embed="rId2" cstate="print"/>
          <a:srcRect t="6718" r="15271"/>
          <a:stretch>
            <a:fillRect/>
          </a:stretch>
        </p:blipFill>
        <p:spPr bwMode="auto">
          <a:xfrm rot="21331160">
            <a:off x="1576381" y="799975"/>
            <a:ext cx="6655276" cy="494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0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s://avatars.mds.yandex.net/get-pdb/2405105/828fd6cc-0d4b-446e-9fa3-2022b296260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4151">
            <a:off x="1500747" y="1211501"/>
            <a:ext cx="6477530" cy="438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s://cf2.ppt-online.org/files2/slide/o/olUyGJDk43vpxfM6TdnrstQ0CzIK8qHEc57WeAF2Bm/slide-8.jpg"/>
          <p:cNvPicPr>
            <a:picLocks noChangeAspect="1" noChangeArrowheads="1"/>
          </p:cNvPicPr>
          <p:nvPr/>
        </p:nvPicPr>
        <p:blipFill>
          <a:blip r:embed="rId2" cstate="print"/>
          <a:srcRect l="4406" t="5882" r="3068" b="7059"/>
          <a:stretch>
            <a:fillRect/>
          </a:stretch>
        </p:blipFill>
        <p:spPr bwMode="auto">
          <a:xfrm rot="21275295">
            <a:off x="1343241" y="1209956"/>
            <a:ext cx="6780849" cy="477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s://avatars.mds.yandex.net/get-pdb/1902434/e99da3d2-c9fc-403a-abc3-56293179d274/s1200"/>
          <p:cNvPicPr>
            <a:picLocks noChangeAspect="1" noChangeArrowheads="1"/>
          </p:cNvPicPr>
          <p:nvPr/>
        </p:nvPicPr>
        <p:blipFill>
          <a:blip r:embed="rId2" cstate="print"/>
          <a:srcRect b="9779"/>
          <a:stretch>
            <a:fillRect/>
          </a:stretch>
        </p:blipFill>
        <p:spPr bwMode="auto">
          <a:xfrm rot="21198837">
            <a:off x="1276059" y="1219888"/>
            <a:ext cx="683873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12968" cy="665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https://sun9-60.userapi.com/c845221/v845221431/f2743/XWrsFlJmavI.jpg"/>
          <p:cNvPicPr>
            <a:picLocks noChangeAspect="1" noChangeArrowheads="1"/>
          </p:cNvPicPr>
          <p:nvPr/>
        </p:nvPicPr>
        <p:blipFill>
          <a:blip r:embed="rId2" cstate="print"/>
          <a:srcRect t="-4857" r="-1749"/>
          <a:stretch>
            <a:fillRect/>
          </a:stretch>
        </p:blipFill>
        <p:spPr bwMode="auto">
          <a:xfrm rot="21167598">
            <a:off x="1195232" y="1235276"/>
            <a:ext cx="6630617" cy="4389512"/>
          </a:xfrm>
          <a:prstGeom prst="rect">
            <a:avLst/>
          </a:prstGeom>
          <a:noFill/>
        </p:spPr>
      </p:pic>
      <p:pic>
        <p:nvPicPr>
          <p:cNvPr id="4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53916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za.msk.ru/wp-content/uploads/2018/05/flag-1024x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2062">
            <a:off x="1131709" y="1038155"/>
            <a:ext cx="6822718" cy="492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avatars.mds.yandex.net/get-pdb/1220848/a8528f4b-a2a0-40a8-a504-2cb99c90c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53916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8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35</cp:revision>
  <dcterms:created xsi:type="dcterms:W3CDTF">2020-04-06T09:33:27Z</dcterms:created>
  <dcterms:modified xsi:type="dcterms:W3CDTF">2020-04-06T15:44:07Z</dcterms:modified>
</cp:coreProperties>
</file>